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d4458faada_0_6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d4458faada_0_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d4458faada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d4458faada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d4458faada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d4458faada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d4458faada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d4458faada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d4458faada_0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d4458faada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d4458faada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d4458faada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d4458faada_0_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d4458faada_0_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d4458faada_0_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d4458faada_0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d4458faad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d4458faad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3116100" y="790725"/>
            <a:ext cx="5734800" cy="28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3980"/>
              <a:t>Desenvolvimento de Site do COCAMPI (Conselho do Café da Mogiana de Pinhal)</a:t>
            </a:r>
            <a:endParaRPr sz="3680"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/>
              <a:t>Fortalecendo a Visibilidade dos Produtores da Região de Pinhal</a:t>
            </a:r>
            <a:endParaRPr sz="2300"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675" y="1081325"/>
            <a:ext cx="2379124" cy="237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/>
        </p:nvSpPr>
        <p:spPr>
          <a:xfrm>
            <a:off x="6540225" y="1909950"/>
            <a:ext cx="24462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7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Muito Obrigado!</a:t>
            </a:r>
            <a:endParaRPr b="1" sz="37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050" y="697250"/>
            <a:ext cx="5812401" cy="374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369425" y="308527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1920"/>
              <a:t>O desenvolvimento do site para a cooperativa de café visa não apenas ampliar a visibilidade dos produtores locais, mas também destacar a qualidade e tradição do café da Região de Pinhal. Este projeto representa uma importante iniciativa para fortalecer a Indicação de Procedência dessa rica cultura.</a:t>
            </a:r>
            <a:endParaRPr sz="1920"/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9312" y="492325"/>
            <a:ext cx="5057072" cy="253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4936575" y="428625"/>
            <a:ext cx="3872400" cy="42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O site tem como objetivo principal promover a cooperativa de café e seus produtores, ampliando sua visibilidade no mercado. Através de uma plataforma digital acessível, busca-se conectar consumidores e produtores, garantindo um espaço para destacar a qualidade do produto local.</a:t>
            </a:r>
            <a:endParaRPr sz="1900"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725" y="1067725"/>
            <a:ext cx="4880576" cy="280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47325" y="428625"/>
            <a:ext cx="3872400" cy="42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O desenvolvimento da página eletrônica do Conselho do Café da Mogiana de Pinhal (COCAMPI) foi um esforço colaborativo que envolveu três alunos dedicados do IFSP, focando nas necessidades do projeto e no aprimoramento da usabilidade e design da plataforma.</a:t>
            </a:r>
            <a:endParaRPr sz="1900"/>
          </a:p>
        </p:txBody>
      </p:sp>
      <p:pic>
        <p:nvPicPr>
          <p:cNvPr id="92" name="Google Shape;92;p16"/>
          <p:cNvPicPr preferRelativeResize="0"/>
          <p:nvPr/>
        </p:nvPicPr>
        <p:blipFill rotWithShape="1">
          <a:blip r:embed="rId3">
            <a:alphaModFix/>
          </a:blip>
          <a:srcRect b="30279" l="29847" r="29927" t="0"/>
          <a:stretch/>
        </p:blipFill>
        <p:spPr>
          <a:xfrm>
            <a:off x="6414625" y="2054525"/>
            <a:ext cx="2440291" cy="237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5825" y="527075"/>
            <a:ext cx="2379124" cy="237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4936575" y="428625"/>
            <a:ext cx="3872400" cy="42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Os alunos foram fundamentais no desenvolvimento do site. Daniele atuou inicialmente, levantando as necessidades e organizando o conteúdo, enquanto Francieli e Victor foram responsáveis pelo refinamento do design e pela estruturação técnica final.</a:t>
            </a:r>
            <a:endParaRPr sz="1900"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000" y="583825"/>
            <a:ext cx="1628624" cy="1628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1500" y="1647975"/>
            <a:ext cx="1628626" cy="1628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5100" y="2970900"/>
            <a:ext cx="1677525" cy="167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/>
        </p:nvSpPr>
        <p:spPr>
          <a:xfrm>
            <a:off x="2682625" y="642950"/>
            <a:ext cx="2290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~ Francieli Domenciano Sossai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501200" y="2478150"/>
            <a:ext cx="2351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Daniele Duarte Marcolino ~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800838" y="4113238"/>
            <a:ext cx="2290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~ Victor Ramos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idx="4294967295" type="ctrTitle"/>
          </p:nvPr>
        </p:nvSpPr>
        <p:spPr>
          <a:xfrm>
            <a:off x="1967100" y="872025"/>
            <a:ext cx="5209800" cy="8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3980">
                <a:solidFill>
                  <a:schemeClr val="lt1"/>
                </a:solidFill>
              </a:rPr>
              <a:t>Períodos</a:t>
            </a:r>
            <a:r>
              <a:rPr lang="pt-BR" sz="3980">
                <a:solidFill>
                  <a:schemeClr val="lt1"/>
                </a:solidFill>
              </a:rPr>
              <a:t> de Atuação</a:t>
            </a:r>
            <a:endParaRPr sz="3680">
              <a:solidFill>
                <a:schemeClr val="lt1"/>
              </a:solidFill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536475" y="2031625"/>
            <a:ext cx="2186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Daniele Duarte Marcolino</a:t>
            </a:r>
            <a:endParaRPr b="1" sz="2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565275" y="2963450"/>
            <a:ext cx="2128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Agosto de 2023</a:t>
            </a:r>
            <a:b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</a:t>
            </a:r>
            <a:b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Janeiro de 2024</a:t>
            </a:r>
            <a:endParaRPr b="1"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3578100" y="1971450"/>
            <a:ext cx="1987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pt-BR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Francieli Domenciano Sossai</a:t>
            </a:r>
            <a:endParaRPr b="1" sz="2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3371100" y="3100375"/>
            <a:ext cx="2401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Fevereiro </a:t>
            </a: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de 2024</a:t>
            </a:r>
            <a:b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</a:t>
            </a:r>
            <a:b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Julho de 2024</a:t>
            </a:r>
            <a:endParaRPr b="1"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4" name="Google Shape;114;p18"/>
          <p:cNvSpPr txBox="1"/>
          <p:nvPr/>
        </p:nvSpPr>
        <p:spPr>
          <a:xfrm>
            <a:off x="6223250" y="2105513"/>
            <a:ext cx="2064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Victor Ramos</a:t>
            </a:r>
            <a:endParaRPr b="1" sz="2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6032800" y="3019825"/>
            <a:ext cx="2401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Outubro </a:t>
            </a: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de 2024</a:t>
            </a:r>
            <a:b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</a:t>
            </a:r>
            <a:b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Dezembro de 2024</a:t>
            </a:r>
            <a:endParaRPr b="1"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16" name="Google Shape;116;p18"/>
          <p:cNvCxnSpPr/>
          <p:nvPr/>
        </p:nvCxnSpPr>
        <p:spPr>
          <a:xfrm>
            <a:off x="3111200" y="1965775"/>
            <a:ext cx="0" cy="215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8"/>
          <p:cNvCxnSpPr/>
          <p:nvPr/>
        </p:nvCxnSpPr>
        <p:spPr>
          <a:xfrm>
            <a:off x="5894575" y="1965775"/>
            <a:ext cx="0" cy="215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/>
        </p:nvSpPr>
        <p:spPr>
          <a:xfrm>
            <a:off x="546850" y="620725"/>
            <a:ext cx="30000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O site foi criado para aumentar a visibilidade dos produtores de café da Região de Pinhal, promovendo a tradição e a qualidade do produto local. Essa plataforma não só conecta consumidores e produtores, mas também eleva a reputação da cooperativa na indústria do café.</a:t>
            </a:r>
            <a:endParaRPr b="1"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575" y="1023625"/>
            <a:ext cx="5225902" cy="2663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/>
        </p:nvSpPr>
        <p:spPr>
          <a:xfrm>
            <a:off x="224025" y="3669300"/>
            <a:ext cx="8370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 nova plataforma digital, acessível pelo endereço: cafesregiaodepinhal.com.br, destaca a história e as conquistas da Indicação de Procedência.</a:t>
            </a:r>
            <a:endParaRPr b="1"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 rotWithShape="1">
          <a:blip r:embed="rId3">
            <a:alphaModFix/>
          </a:blip>
          <a:srcRect b="0" l="0" r="5105" t="0"/>
          <a:stretch/>
        </p:blipFill>
        <p:spPr>
          <a:xfrm>
            <a:off x="1596762" y="507175"/>
            <a:ext cx="5787818" cy="30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/>
        </p:nvSpPr>
        <p:spPr>
          <a:xfrm>
            <a:off x="224025" y="3669300"/>
            <a:ext cx="837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Texto sobre  a equipe empenhada em melhorar ainda mais!</a:t>
            </a:r>
            <a:endParaRPr b="1"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2616075" y="1729300"/>
            <a:ext cx="399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“Foto da Reunião do dia 10/10/2024”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